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75" r:id="rId2"/>
    <p:sldId id="27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343" autoAdjust="0"/>
  </p:normalViewPr>
  <p:slideViewPr>
    <p:cSldViewPr snapToGrid="0">
      <p:cViewPr varScale="1">
        <p:scale>
          <a:sx n="63" d="100"/>
          <a:sy n="63" d="100"/>
        </p:scale>
        <p:origin x="30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C411C0-4E11-4AC2-8767-D71254A6C5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A9295F-87B0-4ECF-A019-F83FC6776B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492A5-5178-4F90-BDE3-72737ACEBEF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7A80A8-501C-4D2E-AD98-FA23133E5E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162BB4-490E-4ED8-A51F-7A75C4765E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B2E6F-A001-4F7F-8445-65866C466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43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682520A-746C-47A3-957C-2670EF4BC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"/>
          <a:stretch/>
        </p:blipFill>
        <p:spPr>
          <a:xfrm>
            <a:off x="-1" y="0"/>
            <a:ext cx="12244159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CF46C0-A1E0-4962-806C-C1E90AD66AC5}"/>
              </a:ext>
            </a:extLst>
          </p:cNvPr>
          <p:cNvSpPr/>
          <p:nvPr userDrawn="1"/>
        </p:nvSpPr>
        <p:spPr>
          <a:xfrm>
            <a:off x="0" y="0"/>
            <a:ext cx="12244159" cy="171635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462747-CD95-4D9E-AFC7-FCECC85789B1}"/>
              </a:ext>
            </a:extLst>
          </p:cNvPr>
          <p:cNvSpPr/>
          <p:nvPr userDrawn="1"/>
        </p:nvSpPr>
        <p:spPr>
          <a:xfrm>
            <a:off x="1" y="5130533"/>
            <a:ext cx="12244157" cy="172746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482086-BDB1-435D-8E51-F0FC785AD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2" y="376664"/>
            <a:ext cx="258166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2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6AF9D0-0B2F-4B52-87E0-DC575333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CF27AD-DB2C-4312-9D17-E9F102610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2E49EA-B364-4603-BD5E-0481214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86B0-690D-48CD-87AA-77797A52ECA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095CE9-C3D0-4D6E-B853-BC508265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797B98-66B5-4985-BFD2-E5870DBB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215B-317F-4564-8221-652AFB36E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208F21E-268F-471E-AF71-AD111FB9B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2E84C3-58DE-473E-98BC-EABF944C0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0EE4-7BA9-4B73-B1AB-232FB618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86B0-690D-48CD-87AA-77797A52ECA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3C6BA3-5A8B-436E-AA03-1ED6C65C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F4BC87-BEEE-4066-A943-E3F410BB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215B-317F-4564-8221-652AFB36E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B527C7-8DC1-42F7-9CFE-9F1651D03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"/>
            <a:ext cx="12192000" cy="68571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7CD82AF-2DE1-4BFA-AA22-D5F5B79D7762}"/>
              </a:ext>
            </a:extLst>
          </p:cNvPr>
          <p:cNvSpPr/>
          <p:nvPr userDrawn="1"/>
        </p:nvSpPr>
        <p:spPr>
          <a:xfrm>
            <a:off x="3105150" y="1022350"/>
            <a:ext cx="8636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27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B527C7-8DC1-42F7-9CFE-9F1651D03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"/>
            <a:ext cx="12192000" cy="68571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7CD82AF-2DE1-4BFA-AA22-D5F5B79D7762}"/>
              </a:ext>
            </a:extLst>
          </p:cNvPr>
          <p:cNvSpPr/>
          <p:nvPr userDrawn="1"/>
        </p:nvSpPr>
        <p:spPr>
          <a:xfrm>
            <a:off x="3105150" y="1022350"/>
            <a:ext cx="8636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5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708FB-3BA8-45C5-BD66-A9465534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70649D-F579-47EF-AEC2-06F622BD9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FF0230-937F-4621-9511-C1D73CE6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86B0-690D-48CD-87AA-77797A52ECA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107743-B0B8-4721-86E5-F41FCD64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FD2BDD-FA10-477E-90FC-B2C017C5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215B-317F-4564-8221-652AFB36E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3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0D420-C53D-4594-84BC-949F0AD7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4DFF16-0369-4086-B360-181A23BBE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9E333F-E068-40A3-97FF-6BC8CA39D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D98DE8-8C85-49C8-8E49-14DD193E0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86B0-690D-48CD-87AA-77797A52ECA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4F0159-6A33-4DBE-9663-4E8EA8CD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E1B2C4-BFF5-4B9D-B7E2-0EE6DEBA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215B-317F-4564-8221-652AFB36E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2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A6745-DA65-46B3-89F3-177CB1A4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EE6815-0061-4896-8CEF-06D413665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263C06-6D05-4242-99D2-2C7DF9842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A908A0-8AB6-489F-A5E3-14DDE6F79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73D5B2-9152-4DD6-80B8-072994302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CCFBF1-C257-4389-8DAA-ED54AB0E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86B0-690D-48CD-87AA-77797A52ECA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B57361-0F82-4113-99F8-FB138B60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757079-8CCB-4326-88E0-529224E2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215B-317F-4564-8221-652AFB36E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6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FC79C-46F0-40A4-B665-12AA0585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C1CD50-BB5E-4710-8A2A-4A55689B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86B0-690D-48CD-87AA-77797A52ECA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0968E7-8EDF-4B28-8C99-BDADAE7F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1302A4-E2AC-4B49-83BD-E411905B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215B-317F-4564-8221-652AFB36E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3618035-BEE7-4B2B-BCF4-131EF86F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86B0-690D-48CD-87AA-77797A52ECA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0C89D2-1DD1-47B0-A459-18B0A9C0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44739F-4D22-4924-A132-D065E48D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215B-317F-4564-8221-652AFB36E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41A12F-91C1-458C-B3F6-C0ADFC4B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2C7BB1-35F5-4869-9A07-63BD60B76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AC2AB3-DD1A-4E42-B4BB-D3239DA0A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650C32-FAC3-4A03-AE3E-692BB963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86B0-690D-48CD-87AA-77797A52ECA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85910F-03BB-472B-A473-BAA5857D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6DD435-A1CF-4DC4-BB76-E57BF266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215B-317F-4564-8221-652AFB36E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2F593D-7690-4DDC-BDE1-757E2DFA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AAB536-21EF-4E5A-AE56-1DA28C530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4272A0-FB80-41DC-A80A-97565C863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C2D120-CC62-499C-A779-2CAE2DC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86B0-690D-48CD-87AA-77797A52ECA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47DD01-6900-4A5F-86B1-3367A7BC8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EEDD5B-EE13-4AB6-9E5B-789549FC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215B-317F-4564-8221-652AFB36E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9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A47CF70-F1E8-4EDA-A0D7-1D77D1D3E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2F381B-2120-4C43-8B12-EFA40DAC5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46FC36-124B-4CED-BCB7-FDD037133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486B0-690D-48CD-87AA-77797A52ECA8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B95801-4BC9-435E-BF7E-43361A6D6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5E26B8-F1B8-4478-8A16-9EA7CE7B5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5215B-317F-4564-8221-652AFB36E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65DD6D9-7E00-4488-B591-5D6104E593A5}"/>
              </a:ext>
            </a:extLst>
          </p:cNvPr>
          <p:cNvSpPr txBox="1"/>
          <p:nvPr/>
        </p:nvSpPr>
        <p:spPr>
          <a:xfrm>
            <a:off x="343012" y="687425"/>
            <a:ext cx="37221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Opportunity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69C1E8-4E0A-4633-97BF-D8D29AC036C4}"/>
              </a:ext>
            </a:extLst>
          </p:cNvPr>
          <p:cNvSpPr txBox="1"/>
          <p:nvPr/>
        </p:nvSpPr>
        <p:spPr>
          <a:xfrm>
            <a:off x="343012" y="1188719"/>
            <a:ext cx="151118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PROJECT FEATURE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AC55AA6-E63D-4A0F-9647-1B89CA38A864}"/>
              </a:ext>
            </a:extLst>
          </p:cNvPr>
          <p:cNvSpPr txBox="1"/>
          <p:nvPr/>
        </p:nvSpPr>
        <p:spPr>
          <a:xfrm>
            <a:off x="9880600" y="687425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Outlook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9358BB2-0B4F-4004-9D70-F88CFCDEA8D5}"/>
              </a:ext>
            </a:extLst>
          </p:cNvPr>
          <p:cNvSpPr txBox="1"/>
          <p:nvPr/>
        </p:nvSpPr>
        <p:spPr>
          <a:xfrm>
            <a:off x="9880600" y="2516225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Documents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65E7560-C07E-43CF-94D5-183506B3D669}"/>
              </a:ext>
            </a:extLst>
          </p:cNvPr>
          <p:cNvSpPr txBox="1"/>
          <p:nvPr/>
        </p:nvSpPr>
        <p:spPr>
          <a:xfrm>
            <a:off x="9880600" y="4702889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9463" y="1051782"/>
            <a:ext cx="75832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US" sz="1200" dirty="0" smtClean="0"/>
              <a:t>Ulaanbaatar</a:t>
            </a:r>
            <a:r>
              <a:rPr lang="en-US" sz="1200" dirty="0"/>
              <a:t>, </a:t>
            </a:r>
            <a:r>
              <a:rPr lang="en-US" sz="1200" dirty="0" smtClean="0"/>
              <a:t>Mongolia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99249" y="2221701"/>
            <a:ext cx="30363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investment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406" y="3026294"/>
            <a:ext cx="1718502" cy="451838"/>
          </a:xfrm>
          <a:prstGeom prst="rect">
            <a:avLst/>
          </a:prstGeom>
          <a:solidFill>
            <a:srgbClr val="102269"/>
          </a:solidFill>
          <a:ln>
            <a:solidFill>
              <a:srgbClr val="102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9463" y="4986458"/>
            <a:ext cx="7126158" cy="2899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406" y="4251051"/>
            <a:ext cx="1718502" cy="451838"/>
          </a:xfrm>
          <a:prstGeom prst="rect">
            <a:avLst/>
          </a:prstGeom>
          <a:solidFill>
            <a:srgbClr val="102269"/>
          </a:solidFill>
          <a:ln>
            <a:solidFill>
              <a:srgbClr val="102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8203658-1098-467A-9A6F-159F872F59BC}"/>
              </a:ext>
            </a:extLst>
          </p:cNvPr>
          <p:cNvSpPr txBox="1"/>
          <p:nvPr/>
        </p:nvSpPr>
        <p:spPr>
          <a:xfrm>
            <a:off x="343714" y="3031738"/>
            <a:ext cx="151118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INVESTMENT RATIONALE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501" y="5044921"/>
            <a:ext cx="1337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COMES OF PROJECT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23807" y="2841738"/>
            <a:ext cx="2198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Concept paper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Feasibility study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Project layout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Licenses and permits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Environmental assessment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Land permit</a:t>
            </a:r>
            <a:endParaRPr lang="en-US" dirty="0"/>
          </a:p>
        </p:txBody>
      </p:sp>
      <p:pic>
        <p:nvPicPr>
          <p:cNvPr id="24" name="Google Shape;74;p1" descr="C:\Users\b.khaliun\Desktop\chec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53202" y="2889051"/>
            <a:ext cx="172682" cy="17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74;p1" descr="C:\Users\b.khaliun\Desktop\chec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62771" y="3252213"/>
            <a:ext cx="172682" cy="17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74;p1" descr="C:\Users\b.khaliun\Desktop\chec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62771" y="3427883"/>
            <a:ext cx="172682" cy="17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74;p1" descr="C:\Users\b.khaliun\Desktop\chec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64340" y="3601204"/>
            <a:ext cx="172682" cy="17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74;p1" descr="C:\Users\b.khaliun\Desktop\chec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62771" y="3787485"/>
            <a:ext cx="172682" cy="17439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2125773" y="2205348"/>
            <a:ext cx="36586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Implementer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Google Shape;74;p1" descr="C:\Users\b.khaliun\Desktop\chec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72113" y="3968646"/>
            <a:ext cx="172682" cy="174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467060" y="3452430"/>
            <a:ext cx="308008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5773" y="2591040"/>
            <a:ext cx="323292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Project duration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77940" y="4504036"/>
            <a:ext cx="171850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9355" y="2134976"/>
            <a:ext cx="171850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CF87DF6-C1B8-4E8C-984F-D46880AA2B49}"/>
              </a:ext>
            </a:extLst>
          </p:cNvPr>
          <p:cNvSpPr txBox="1"/>
          <p:nvPr/>
        </p:nvSpPr>
        <p:spPr>
          <a:xfrm>
            <a:off x="343012" y="261580"/>
            <a:ext cx="109517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NAME</a:t>
            </a:r>
            <a:endParaRPr lang="en-US" sz="1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1306" y="3285201"/>
            <a:ext cx="76600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PLANNED TASK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9249" y="2568373"/>
            <a:ext cx="2977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Capacity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Placeholder 59">
            <a:extLst>
              <a:ext uri="{FF2B5EF4-FFF2-40B4-BE49-F238E27FC236}">
                <a16:creationId xmlns:a16="http://schemas.microsoft.com/office/drawing/2014/main" xmlns="" id="{08002311-9907-44DE-9109-C029F1311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r="321"/>
          <a:stretch>
            <a:fillRect/>
          </a:stretch>
        </p:blipFill>
        <p:spPr>
          <a:xfrm>
            <a:off x="11764225" y="3075332"/>
            <a:ext cx="144016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65DD6D9-7E00-4488-B591-5D6104E593A5}"/>
              </a:ext>
            </a:extLst>
          </p:cNvPr>
          <p:cNvSpPr txBox="1"/>
          <p:nvPr/>
        </p:nvSpPr>
        <p:spPr>
          <a:xfrm>
            <a:off x="343012" y="687425"/>
            <a:ext cx="372214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the Opportunity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69C1E8-4E0A-4633-97BF-D8D29AC036C4}"/>
              </a:ext>
            </a:extLst>
          </p:cNvPr>
          <p:cNvSpPr txBox="1"/>
          <p:nvPr/>
        </p:nvSpPr>
        <p:spPr>
          <a:xfrm>
            <a:off x="343012" y="1188719"/>
            <a:ext cx="151118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PROJECT FEATURE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AC55AA6-E63D-4A0F-9647-1B89CA38A864}"/>
              </a:ext>
            </a:extLst>
          </p:cNvPr>
          <p:cNvSpPr txBox="1"/>
          <p:nvPr/>
        </p:nvSpPr>
        <p:spPr>
          <a:xfrm>
            <a:off x="9880600" y="687425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Outlook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9358BB2-0B4F-4004-9D70-F88CFCDEA8D5}"/>
              </a:ext>
            </a:extLst>
          </p:cNvPr>
          <p:cNvSpPr txBox="1"/>
          <p:nvPr/>
        </p:nvSpPr>
        <p:spPr>
          <a:xfrm>
            <a:off x="9880600" y="2516225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Documents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65E7560-C07E-43CF-94D5-183506B3D669}"/>
              </a:ext>
            </a:extLst>
          </p:cNvPr>
          <p:cNvSpPr txBox="1"/>
          <p:nvPr/>
        </p:nvSpPr>
        <p:spPr>
          <a:xfrm>
            <a:off x="9880600" y="4702889"/>
            <a:ext cx="19812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9463" y="1051782"/>
            <a:ext cx="75832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  <a:endParaRPr lang="en-US" sz="1200" dirty="0" smtClean="0">
              <a:latin typeface="Areal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2542" y="2263772"/>
            <a:ext cx="30363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investment: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USD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150 thousand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406" y="3026294"/>
            <a:ext cx="1718502" cy="451838"/>
          </a:xfrm>
          <a:prstGeom prst="rect">
            <a:avLst/>
          </a:prstGeom>
          <a:solidFill>
            <a:srgbClr val="102269"/>
          </a:solidFill>
          <a:ln>
            <a:solidFill>
              <a:srgbClr val="102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09463" y="4986458"/>
            <a:ext cx="7126158" cy="2899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406" y="4251051"/>
            <a:ext cx="1718502" cy="451838"/>
          </a:xfrm>
          <a:prstGeom prst="rect">
            <a:avLst/>
          </a:prstGeom>
          <a:solidFill>
            <a:srgbClr val="102269"/>
          </a:solidFill>
          <a:ln>
            <a:solidFill>
              <a:srgbClr val="1022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8203658-1098-467A-9A6F-159F872F59BC}"/>
              </a:ext>
            </a:extLst>
          </p:cNvPr>
          <p:cNvSpPr txBox="1"/>
          <p:nvPr/>
        </p:nvSpPr>
        <p:spPr>
          <a:xfrm>
            <a:off x="343714" y="3031738"/>
            <a:ext cx="151118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INVESTMENT RATIONALE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501" y="5044921"/>
            <a:ext cx="1337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COMES OF PROJECT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23807" y="2841738"/>
            <a:ext cx="2198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Concept paper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Licenses and permits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Environmental assessment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Land permit</a:t>
            </a:r>
            <a:endParaRPr lang="en-US" dirty="0"/>
          </a:p>
        </p:txBody>
      </p:sp>
      <p:pic>
        <p:nvPicPr>
          <p:cNvPr id="24" name="Google Shape;74;p1" descr="C:\Users\b.khaliun\Desktop\chec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53202" y="2889051"/>
            <a:ext cx="172682" cy="17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74;p1" descr="C:\Users\b.khaliun\Desktop\chec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53202" y="3090199"/>
            <a:ext cx="172682" cy="17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74;p1" descr="C:\Users\b.khaliun\Desktop\chec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62771" y="3427883"/>
            <a:ext cx="172682" cy="17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74;p1" descr="C:\Users\b.khaliun\Desktop\chec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64340" y="3601204"/>
            <a:ext cx="172682" cy="17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74;p1" descr="C:\Users\b.khaliun\Desktop\chec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62771" y="3787485"/>
            <a:ext cx="172682" cy="17439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2109463" y="2285088"/>
            <a:ext cx="36586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Implementer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Google Shape;74;p1" descr="C:\Users\b.khaliun\Desktop\check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763556" y="3252213"/>
            <a:ext cx="172682" cy="174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467060" y="3452430"/>
            <a:ext cx="308008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9463" y="2552432"/>
            <a:ext cx="744653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77940" y="4504036"/>
            <a:ext cx="171850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9355" y="2134976"/>
            <a:ext cx="171850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CF87DF6-C1B8-4E8C-984F-D46880AA2B49}"/>
              </a:ext>
            </a:extLst>
          </p:cNvPr>
          <p:cNvSpPr txBox="1"/>
          <p:nvPr/>
        </p:nvSpPr>
        <p:spPr>
          <a:xfrm>
            <a:off x="292203" y="259783"/>
            <a:ext cx="109517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eal"/>
              </a:rPr>
              <a:t>PROJECT NAME</a:t>
            </a:r>
            <a:endParaRPr lang="en-US" sz="1200" b="1" dirty="0">
              <a:solidFill>
                <a:schemeClr val="bg1"/>
              </a:solidFill>
              <a:latin typeface="Areal"/>
            </a:endParaRPr>
          </a:p>
        </p:txBody>
      </p:sp>
    </p:spTree>
    <p:extLst>
      <p:ext uri="{BB962C8B-B14F-4D97-AF65-F5344CB8AC3E}">
        <p14:creationId xmlns:p14="http://schemas.microsoft.com/office/powerpoint/2010/main" val="143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106</Words>
  <Application>Microsoft Office PowerPoint</Application>
  <PresentationFormat>Widescreen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Areal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Tuguldur Batjargal</dc:creator>
  <cp:lastModifiedBy>user</cp:lastModifiedBy>
  <cp:revision>91</cp:revision>
  <dcterms:created xsi:type="dcterms:W3CDTF">2020-11-10T06:32:22Z</dcterms:created>
  <dcterms:modified xsi:type="dcterms:W3CDTF">2021-09-27T01:09:00Z</dcterms:modified>
</cp:coreProperties>
</file>